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27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500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42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65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970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81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224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985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21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58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87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CC4EA-BC8E-4F88-9DD7-363EED71C850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4D447-BF74-4F35-BF19-9A7D669310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942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3875" y="1354374"/>
            <a:ext cx="9312322" cy="400919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cs-CZ" sz="96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Slovensko – náš </a:t>
            </a:r>
            <a:r>
              <a:rPr lang="cs-CZ" sz="9600" dirty="0" err="1" smtClean="0">
                <a:solidFill>
                  <a:srgbClr val="FF0000"/>
                </a:solidFill>
                <a:latin typeface="Algerian" panose="04020705040A02060702" pitchFamily="82" charset="0"/>
              </a:rPr>
              <a:t>nejbliŽší</a:t>
            </a:r>
            <a:r>
              <a:rPr lang="cs-CZ" sz="96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 soused</a:t>
            </a:r>
            <a:endParaRPr lang="cs-CZ" sz="96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72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0005" y="967033"/>
            <a:ext cx="9143031" cy="516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79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6600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Pohoří</a:t>
            </a:r>
            <a:endParaRPr lang="cs-CZ" sz="66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 Karpaty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Vysoké Tatry – nejvyšší hora </a:t>
            </a:r>
            <a:r>
              <a:rPr lang="cs-CZ" sz="3600" dirty="0" err="1" smtClean="0"/>
              <a:t>Gerlachovský</a:t>
            </a:r>
            <a:r>
              <a:rPr lang="cs-CZ" sz="3600" dirty="0" smtClean="0"/>
              <a:t> štít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Nízké Tatry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Malá Fatra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Slovenský kras – jih Slovenska, krápníkové jeskyně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31936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cs-CZ" sz="6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Nížiny</a:t>
            </a:r>
            <a:endParaRPr lang="cs-CZ" sz="66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sz="3600" dirty="0" smtClean="0"/>
              <a:t>Podunajská nížina – kolem řeky Dunaj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Východoslovenská nížina – jižně od pohoří </a:t>
            </a:r>
            <a:r>
              <a:rPr lang="cs-CZ" sz="3600" dirty="0" err="1" smtClean="0"/>
              <a:t>Vihorlat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1011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6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Řeky</a:t>
            </a:r>
            <a:endParaRPr lang="cs-CZ" sz="66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sz="3600" dirty="0" smtClean="0"/>
              <a:t>nejdelší řeka Váh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Dunaj 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Hron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na obou řekách vybudovány vodní elektrárny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přehradní nádrž  </a:t>
            </a:r>
            <a:r>
              <a:rPr lang="cs-CZ" sz="3600" dirty="0" err="1" smtClean="0"/>
              <a:t>Zemplínská</a:t>
            </a:r>
            <a:r>
              <a:rPr lang="cs-CZ" sz="3600" dirty="0" smtClean="0"/>
              <a:t> </a:t>
            </a:r>
            <a:r>
              <a:rPr lang="cs-CZ" sz="3600" dirty="0" err="1" smtClean="0"/>
              <a:t>Šírava</a:t>
            </a:r>
            <a:endParaRPr lang="cs-CZ" sz="3600" dirty="0" smtClean="0"/>
          </a:p>
          <a:p>
            <a:r>
              <a:rPr lang="cs-CZ" sz="3600" dirty="0"/>
              <a:t> </a:t>
            </a:r>
            <a:r>
              <a:rPr lang="cs-CZ" sz="3600" dirty="0" smtClean="0"/>
              <a:t>v Tatrách mnoho jezer, nazývají se zde plesa – např. Štrbské pleso, Popradské pleso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73183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66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Velká města</a:t>
            </a:r>
            <a:endParaRPr lang="cs-CZ" sz="66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 </a:t>
            </a:r>
            <a:r>
              <a:rPr lang="cs-CZ" sz="3600" b="1" dirty="0" smtClean="0">
                <a:solidFill>
                  <a:schemeClr val="accent1"/>
                </a:solidFill>
              </a:rPr>
              <a:t>hlavní město Bratislava </a:t>
            </a:r>
            <a:r>
              <a:rPr lang="cs-CZ" sz="3600" dirty="0" smtClean="0"/>
              <a:t>– centrum obchodu a průmyslu (chemický)</a:t>
            </a:r>
          </a:p>
          <a:p>
            <a:r>
              <a:rPr lang="cs-CZ" sz="3600" dirty="0"/>
              <a:t> </a:t>
            </a:r>
            <a:r>
              <a:rPr lang="cs-CZ" sz="3600" dirty="0" smtClean="0">
                <a:solidFill>
                  <a:schemeClr val="accent1"/>
                </a:solidFill>
              </a:rPr>
              <a:t>Košice </a:t>
            </a:r>
            <a:r>
              <a:rPr lang="cs-CZ" sz="3600" dirty="0" smtClean="0"/>
              <a:t>– hutě, strojírny</a:t>
            </a:r>
          </a:p>
          <a:p>
            <a:r>
              <a:rPr lang="cs-CZ" sz="3600" dirty="0"/>
              <a:t> </a:t>
            </a:r>
            <a:r>
              <a:rPr lang="cs-CZ" sz="3600" dirty="0" smtClean="0">
                <a:solidFill>
                  <a:schemeClr val="accent1"/>
                </a:solidFill>
              </a:rPr>
              <a:t>Banská Bystrica </a:t>
            </a:r>
            <a:r>
              <a:rPr lang="cs-CZ" sz="3600" dirty="0" smtClean="0"/>
              <a:t>– dřevozpracující průmysl</a:t>
            </a:r>
          </a:p>
          <a:p>
            <a:r>
              <a:rPr lang="cs-CZ" sz="3600" dirty="0">
                <a:solidFill>
                  <a:schemeClr val="accent1"/>
                </a:solidFill>
              </a:rPr>
              <a:t> </a:t>
            </a:r>
            <a:r>
              <a:rPr lang="cs-CZ" sz="3600" dirty="0" smtClean="0">
                <a:solidFill>
                  <a:schemeClr val="accent1"/>
                </a:solidFill>
              </a:rPr>
              <a:t>Žilina </a:t>
            </a:r>
            <a:r>
              <a:rPr lang="cs-CZ" sz="3600" dirty="0" smtClean="0"/>
              <a:t>– dřevozpracující průmysl</a:t>
            </a:r>
          </a:p>
          <a:p>
            <a:r>
              <a:rPr lang="cs-CZ" sz="3600" dirty="0"/>
              <a:t> </a:t>
            </a:r>
            <a:r>
              <a:rPr lang="cs-CZ" sz="3600" dirty="0" smtClean="0">
                <a:solidFill>
                  <a:schemeClr val="accent1"/>
                </a:solidFill>
              </a:rPr>
              <a:t>Nitra </a:t>
            </a:r>
            <a:r>
              <a:rPr lang="cs-CZ" sz="3600" dirty="0" smtClean="0"/>
              <a:t>– historické město</a:t>
            </a:r>
            <a:endParaRPr lang="cs-CZ" sz="36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5460" y="3709988"/>
            <a:ext cx="18478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38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6600" b="1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Zemědělství</a:t>
            </a:r>
            <a:endParaRPr lang="cs-CZ" sz="66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 soustředěno v nížinách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pěstuje se pšenice, kukuřice, vinná réva, ovoce, zelenina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ve vyšších polohách brambory, žito, oves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v podhorských a horských oblastech – skot, ovce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42643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7256" y="540542"/>
            <a:ext cx="10612271" cy="5996735"/>
          </a:xfrm>
        </p:spPr>
        <p:txBody>
          <a:bodyPr>
            <a:normAutofit/>
          </a:bodyPr>
          <a:lstStyle/>
          <a:p>
            <a:r>
              <a:rPr lang="cs-CZ" sz="3600" dirty="0" smtClean="0"/>
              <a:t> mnoho turistických památek – Spišský hrad,  zámek Bojnice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více než 5 milionů obyvatel</a:t>
            </a:r>
          </a:p>
          <a:p>
            <a:r>
              <a:rPr lang="cs-CZ" sz="3600" dirty="0"/>
              <a:t> </a:t>
            </a:r>
            <a:r>
              <a:rPr lang="cs-CZ" sz="3600" dirty="0" smtClean="0"/>
              <a:t>členský stát EU a NATO</a:t>
            </a:r>
            <a:endParaRPr lang="cs-CZ" sz="36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438" y="3398578"/>
            <a:ext cx="3711801" cy="278026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3633" y="3466760"/>
            <a:ext cx="4102500" cy="285192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4"/>
          <a:srcRect t="22178" b="22195"/>
          <a:stretch/>
        </p:blipFill>
        <p:spPr>
          <a:xfrm>
            <a:off x="9293989" y="1318063"/>
            <a:ext cx="2680498" cy="1930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10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181</Words>
  <Application>Microsoft Office PowerPoint</Application>
  <PresentationFormat>Širokoúhlá obrazovka</PresentationFormat>
  <Paragraphs>31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Algerian</vt:lpstr>
      <vt:lpstr>Arial</vt:lpstr>
      <vt:lpstr>Arial Black</vt:lpstr>
      <vt:lpstr>Calibri</vt:lpstr>
      <vt:lpstr>Calibri Light</vt:lpstr>
      <vt:lpstr>Motiv Office</vt:lpstr>
      <vt:lpstr>Slovensko – náš nejbliŽší soused</vt:lpstr>
      <vt:lpstr>Prezentace aplikace PowerPoint</vt:lpstr>
      <vt:lpstr>Pohoří</vt:lpstr>
      <vt:lpstr>Nížiny</vt:lpstr>
      <vt:lpstr>Řeky</vt:lpstr>
      <vt:lpstr>Velká města</vt:lpstr>
      <vt:lpstr>Zemědělství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Slovensko – náš nejbliŽší soused</dc:title>
  <dc:creator>Home</dc:creator>
  <cp:lastModifiedBy>Home</cp:lastModifiedBy>
  <cp:revision>6</cp:revision>
  <dcterms:created xsi:type="dcterms:W3CDTF">2020-10-13T16:02:23Z</dcterms:created>
  <dcterms:modified xsi:type="dcterms:W3CDTF">2020-10-13T16:47:46Z</dcterms:modified>
</cp:coreProperties>
</file>